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A6639-C090-400B-BD71-658B3D9427F3}" v="2" dt="2025-05-04T10:19:0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 Moberg" userId="2b3c0f1d-1110-4e1b-a35b-23bbfc7aaa00" providerId="ADAL" clId="{40AA6639-C090-400B-BD71-658B3D9427F3}"/>
    <pc:docChg chg="custSel addSld modSld">
      <pc:chgData name="Ola Moberg" userId="2b3c0f1d-1110-4e1b-a35b-23bbfc7aaa00" providerId="ADAL" clId="{40AA6639-C090-400B-BD71-658B3D9427F3}" dt="2025-05-04T10:25:35.239" v="39" actId="26606"/>
      <pc:docMkLst>
        <pc:docMk/>
      </pc:docMkLst>
      <pc:sldChg chg="addSp delSp modSp mod">
        <pc:chgData name="Ola Moberg" userId="2b3c0f1d-1110-4e1b-a35b-23bbfc7aaa00" providerId="ADAL" clId="{40AA6639-C090-400B-BD71-658B3D9427F3}" dt="2025-05-04T10:23:07.588" v="34" actId="26606"/>
        <pc:sldMkLst>
          <pc:docMk/>
          <pc:sldMk cId="2127455716" sldId="257"/>
        </pc:sldMkLst>
        <pc:spChg chg="mod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2" creationId="{55D4D2C1-5193-A4C5-1964-CC0708EDF487}"/>
          </ac:spMkLst>
        </pc:spChg>
        <pc:spChg chg="mod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3" creationId="{A1B145BB-E9C1-5D27-80DA-483CC74605FA}"/>
          </ac:spMkLst>
        </pc:spChg>
        <pc:spChg chg="del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10" creationId="{79477870-C64A-4E35-8F2F-05B7114F3C74}"/>
          </ac:spMkLst>
        </pc:spChg>
        <pc:spChg chg="del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12" creationId="{8AEA628B-C8FF-4D0B-B111-F101F580B15D}"/>
          </ac:spMkLst>
        </pc:spChg>
        <pc:spChg chg="del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14" creationId="{42663BD0-064C-40FC-A331-F49FCA9536AA}"/>
          </ac:spMkLst>
        </pc:spChg>
        <pc:spChg chg="add">
          <ac:chgData name="Ola Moberg" userId="2b3c0f1d-1110-4e1b-a35b-23bbfc7aaa00" providerId="ADAL" clId="{40AA6639-C090-400B-BD71-658B3D9427F3}" dt="2025-05-04T10:23:07.588" v="34" actId="26606"/>
          <ac:spMkLst>
            <pc:docMk/>
            <pc:sldMk cId="2127455716" sldId="257"/>
            <ac:spMk id="19" creationId="{D1D34770-47A8-402C-AF23-2B653F2D88C1}"/>
          </ac:spMkLst>
        </pc:spChg>
        <pc:picChg chg="mod">
          <ac:chgData name="Ola Moberg" userId="2b3c0f1d-1110-4e1b-a35b-23bbfc7aaa00" providerId="ADAL" clId="{40AA6639-C090-400B-BD71-658B3D9427F3}" dt="2025-05-04T10:23:07.588" v="34" actId="26606"/>
          <ac:picMkLst>
            <pc:docMk/>
            <pc:sldMk cId="2127455716" sldId="257"/>
            <ac:picMk id="5" creationId="{EC3465E0-2130-6574-6CD4-2B652EDF2AE0}"/>
          </ac:picMkLst>
        </pc:picChg>
      </pc:sldChg>
      <pc:sldChg chg="addSp delSp modSp mod">
        <pc:chgData name="Ola Moberg" userId="2b3c0f1d-1110-4e1b-a35b-23bbfc7aaa00" providerId="ADAL" clId="{40AA6639-C090-400B-BD71-658B3D9427F3}" dt="2025-05-04T10:23:10.699" v="35" actId="26606"/>
        <pc:sldMkLst>
          <pc:docMk/>
          <pc:sldMk cId="1354586256" sldId="258"/>
        </pc:sldMkLst>
        <pc:spChg chg="mod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2" creationId="{A799ECF4-B434-588E-4E0B-D55D8AD1B9A3}"/>
          </ac:spMkLst>
        </pc:spChg>
        <pc:spChg chg="mod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3" creationId="{45DB5791-3CC2-C19A-96A9-B543DF62698A}"/>
          </ac:spMkLst>
        </pc:spChg>
        <pc:spChg chg="del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10" creationId="{10EB215C-7839-4CEA-AA02-B8F7755F9CE9}"/>
          </ac:spMkLst>
        </pc:spChg>
        <pc:spChg chg="del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12" creationId="{91011C6D-05BE-4D99-8C11-A0E478B12996}"/>
          </ac:spMkLst>
        </pc:spChg>
        <pc:spChg chg="del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14" creationId="{3B9FD11D-7561-43C8-BE54-00D7DCF0E211}"/>
          </ac:spMkLst>
        </pc:spChg>
        <pc:spChg chg="del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16" creationId="{6BFFEA99-E831-4C3B-8D16-0EA4AB33FFCA}"/>
          </ac:spMkLst>
        </pc:spChg>
        <pc:spChg chg="add">
          <ac:chgData name="Ola Moberg" userId="2b3c0f1d-1110-4e1b-a35b-23bbfc7aaa00" providerId="ADAL" clId="{40AA6639-C090-400B-BD71-658B3D9427F3}" dt="2025-05-04T10:23:10.699" v="35" actId="26606"/>
          <ac:spMkLst>
            <pc:docMk/>
            <pc:sldMk cId="1354586256" sldId="258"/>
            <ac:spMk id="21" creationId="{D1D34770-47A8-402C-AF23-2B653F2D88C1}"/>
          </ac:spMkLst>
        </pc:spChg>
        <pc:picChg chg="mod">
          <ac:chgData name="Ola Moberg" userId="2b3c0f1d-1110-4e1b-a35b-23bbfc7aaa00" providerId="ADAL" clId="{40AA6639-C090-400B-BD71-658B3D9427F3}" dt="2025-05-04T10:23:10.699" v="35" actId="26606"/>
          <ac:picMkLst>
            <pc:docMk/>
            <pc:sldMk cId="1354586256" sldId="258"/>
            <ac:picMk id="5" creationId="{749CE515-97B1-5495-EF35-959F30C5A65A}"/>
          </ac:picMkLst>
        </pc:picChg>
      </pc:sldChg>
      <pc:sldChg chg="addSp delSp modSp mod setBg">
        <pc:chgData name="Ola Moberg" userId="2b3c0f1d-1110-4e1b-a35b-23bbfc7aaa00" providerId="ADAL" clId="{40AA6639-C090-400B-BD71-658B3D9427F3}" dt="2025-05-04T10:23:14.529" v="36" actId="26606"/>
        <pc:sldMkLst>
          <pc:docMk/>
          <pc:sldMk cId="1864870948" sldId="259"/>
        </pc:sldMkLst>
        <pc:spChg chg="mod">
          <ac:chgData name="Ola Moberg" userId="2b3c0f1d-1110-4e1b-a35b-23bbfc7aaa00" providerId="ADAL" clId="{40AA6639-C090-400B-BD71-658B3D9427F3}" dt="2025-05-04T10:23:14.529" v="36" actId="26606"/>
          <ac:spMkLst>
            <pc:docMk/>
            <pc:sldMk cId="1864870948" sldId="259"/>
            <ac:spMk id="2" creationId="{A4D265DD-9646-64BA-770A-92C6263B40CD}"/>
          </ac:spMkLst>
        </pc:spChg>
        <pc:spChg chg="mod">
          <ac:chgData name="Ola Moberg" userId="2b3c0f1d-1110-4e1b-a35b-23bbfc7aaa00" providerId="ADAL" clId="{40AA6639-C090-400B-BD71-658B3D9427F3}" dt="2025-05-04T10:20:09.020" v="22" actId="26606"/>
          <ac:spMkLst>
            <pc:docMk/>
            <pc:sldMk cId="1864870948" sldId="259"/>
            <ac:spMk id="3" creationId="{ACE1864C-CF0B-690E-1CDF-EDA12DAEE134}"/>
          </ac:spMkLst>
        </pc:spChg>
        <pc:spChg chg="add">
          <ac:chgData name="Ola Moberg" userId="2b3c0f1d-1110-4e1b-a35b-23bbfc7aaa00" providerId="ADAL" clId="{40AA6639-C090-400B-BD71-658B3D9427F3}" dt="2025-05-04T10:19:00.761" v="18"/>
          <ac:spMkLst>
            <pc:docMk/>
            <pc:sldMk cId="1864870948" sldId="259"/>
            <ac:spMk id="4" creationId="{B0195E71-C19F-97F8-3728-BE35AB270A70}"/>
          </ac:spMkLst>
        </pc:spChg>
        <pc:spChg chg="add del">
          <ac:chgData name="Ola Moberg" userId="2b3c0f1d-1110-4e1b-a35b-23bbfc7aaa00" providerId="ADAL" clId="{40AA6639-C090-400B-BD71-658B3D9427F3}" dt="2025-05-04T10:20:09.020" v="22" actId="26606"/>
          <ac:spMkLst>
            <pc:docMk/>
            <pc:sldMk cId="1864870948" sldId="259"/>
            <ac:spMk id="11" creationId="{79477870-C64A-4E35-8F2F-05B7114F3C74}"/>
          </ac:spMkLst>
        </pc:spChg>
        <pc:spChg chg="add del">
          <ac:chgData name="Ola Moberg" userId="2b3c0f1d-1110-4e1b-a35b-23bbfc7aaa00" providerId="ADAL" clId="{40AA6639-C090-400B-BD71-658B3D9427F3}" dt="2025-05-04T10:20:09.020" v="22" actId="26606"/>
          <ac:spMkLst>
            <pc:docMk/>
            <pc:sldMk cId="1864870948" sldId="259"/>
            <ac:spMk id="13" creationId="{8AEA628B-C8FF-4D0B-B111-F101F580B15D}"/>
          </ac:spMkLst>
        </pc:spChg>
        <pc:spChg chg="add del">
          <ac:chgData name="Ola Moberg" userId="2b3c0f1d-1110-4e1b-a35b-23bbfc7aaa00" providerId="ADAL" clId="{40AA6639-C090-400B-BD71-658B3D9427F3}" dt="2025-05-04T10:20:09.020" v="22" actId="26606"/>
          <ac:spMkLst>
            <pc:docMk/>
            <pc:sldMk cId="1864870948" sldId="259"/>
            <ac:spMk id="15" creationId="{42663BD0-064C-40FC-A331-F49FCA9536AA}"/>
          </ac:spMkLst>
        </pc:spChg>
        <pc:spChg chg="add del">
          <ac:chgData name="Ola Moberg" userId="2b3c0f1d-1110-4e1b-a35b-23bbfc7aaa00" providerId="ADAL" clId="{40AA6639-C090-400B-BD71-658B3D9427F3}" dt="2025-05-04T10:23:14.529" v="36" actId="26606"/>
          <ac:spMkLst>
            <pc:docMk/>
            <pc:sldMk cId="1864870948" sldId="259"/>
            <ac:spMk id="20" creationId="{D1D34770-47A8-402C-AF23-2B653F2D88C1}"/>
          </ac:spMkLst>
        </pc:spChg>
        <pc:spChg chg="add">
          <ac:chgData name="Ola Moberg" userId="2b3c0f1d-1110-4e1b-a35b-23bbfc7aaa00" providerId="ADAL" clId="{40AA6639-C090-400B-BD71-658B3D9427F3}" dt="2025-05-04T10:23:14.529" v="36" actId="26606"/>
          <ac:spMkLst>
            <pc:docMk/>
            <pc:sldMk cId="1864870948" sldId="259"/>
            <ac:spMk id="25" creationId="{D1D34770-47A8-402C-AF23-2B653F2D88C1}"/>
          </ac:spMkLst>
        </pc:spChg>
        <pc:picChg chg="add mod">
          <ac:chgData name="Ola Moberg" userId="2b3c0f1d-1110-4e1b-a35b-23bbfc7aaa00" providerId="ADAL" clId="{40AA6639-C090-400B-BD71-658B3D9427F3}" dt="2025-05-04T10:20:09.020" v="22" actId="26606"/>
          <ac:picMkLst>
            <pc:docMk/>
            <pc:sldMk cId="1864870948" sldId="259"/>
            <ac:picMk id="6" creationId="{58AE4FD5-6C40-10BC-193B-2B478F82F7F5}"/>
          </ac:picMkLst>
        </pc:picChg>
      </pc:sldChg>
      <pc:sldChg chg="addSp delSp modSp mod setBg">
        <pc:chgData name="Ola Moberg" userId="2b3c0f1d-1110-4e1b-a35b-23bbfc7aaa00" providerId="ADAL" clId="{40AA6639-C090-400B-BD71-658B3D9427F3}" dt="2025-05-04T10:23:18.838" v="37" actId="26606"/>
        <pc:sldMkLst>
          <pc:docMk/>
          <pc:sldMk cId="795716435" sldId="260"/>
        </pc:sldMkLst>
        <pc:spChg chg="mod">
          <ac:chgData name="Ola Moberg" userId="2b3c0f1d-1110-4e1b-a35b-23bbfc7aaa00" providerId="ADAL" clId="{40AA6639-C090-400B-BD71-658B3D9427F3}" dt="2025-05-04T10:23:03.861" v="33" actId="26606"/>
          <ac:spMkLst>
            <pc:docMk/>
            <pc:sldMk cId="795716435" sldId="260"/>
            <ac:spMk id="2" creationId="{AA150703-9F1F-2FB3-32E3-A88B6107176B}"/>
          </ac:spMkLst>
        </pc:spChg>
        <pc:spChg chg="mod">
          <ac:chgData name="Ola Moberg" userId="2b3c0f1d-1110-4e1b-a35b-23bbfc7aaa00" providerId="ADAL" clId="{40AA6639-C090-400B-BD71-658B3D9427F3}" dt="2025-05-04T10:23:03.861" v="33" actId="26606"/>
          <ac:spMkLst>
            <pc:docMk/>
            <pc:sldMk cId="795716435" sldId="260"/>
            <ac:spMk id="3" creationId="{B45EA3D0-4E73-DB45-2125-95B8D98AEA62}"/>
          </ac:spMkLst>
        </pc:spChg>
        <pc:spChg chg="add del">
          <ac:chgData name="Ola Moberg" userId="2b3c0f1d-1110-4e1b-a35b-23bbfc7aaa00" providerId="ADAL" clId="{40AA6639-C090-400B-BD71-658B3D9427F3}" dt="2025-05-04T10:23:18.838" v="37" actId="26606"/>
          <ac:spMkLst>
            <pc:docMk/>
            <pc:sldMk cId="795716435" sldId="260"/>
            <ac:spMk id="10" creationId="{D1D34770-47A8-402C-AF23-2B653F2D88C1}"/>
          </ac:spMkLst>
        </pc:spChg>
        <pc:spChg chg="add">
          <ac:chgData name="Ola Moberg" userId="2b3c0f1d-1110-4e1b-a35b-23bbfc7aaa00" providerId="ADAL" clId="{40AA6639-C090-400B-BD71-658B3D9427F3}" dt="2025-05-04T10:23:18.838" v="37" actId="26606"/>
          <ac:spMkLst>
            <pc:docMk/>
            <pc:sldMk cId="795716435" sldId="260"/>
            <ac:spMk id="15" creationId="{D1D34770-47A8-402C-AF23-2B653F2D88C1}"/>
          </ac:spMkLst>
        </pc:spChg>
        <pc:picChg chg="add mod">
          <ac:chgData name="Ola Moberg" userId="2b3c0f1d-1110-4e1b-a35b-23bbfc7aaa00" providerId="ADAL" clId="{40AA6639-C090-400B-BD71-658B3D9427F3}" dt="2025-05-04T10:23:03.861" v="33" actId="26606"/>
          <ac:picMkLst>
            <pc:docMk/>
            <pc:sldMk cId="795716435" sldId="260"/>
            <ac:picMk id="5" creationId="{B6BA6053-9312-4FB4-AE6D-13E0569C0E1C}"/>
          </ac:picMkLst>
        </pc:picChg>
      </pc:sldChg>
      <pc:sldChg chg="addSp modSp new mod setBg">
        <pc:chgData name="Ola Moberg" userId="2b3c0f1d-1110-4e1b-a35b-23bbfc7aaa00" providerId="ADAL" clId="{40AA6639-C090-400B-BD71-658B3D9427F3}" dt="2025-05-04T10:25:35.239" v="39" actId="26606"/>
        <pc:sldMkLst>
          <pc:docMk/>
          <pc:sldMk cId="1957468291" sldId="261"/>
        </pc:sldMkLst>
        <pc:spChg chg="mod">
          <ac:chgData name="Ola Moberg" userId="2b3c0f1d-1110-4e1b-a35b-23bbfc7aaa00" providerId="ADAL" clId="{40AA6639-C090-400B-BD71-658B3D9427F3}" dt="2025-05-04T10:25:35.239" v="39" actId="26606"/>
          <ac:spMkLst>
            <pc:docMk/>
            <pc:sldMk cId="1957468291" sldId="261"/>
            <ac:spMk id="2" creationId="{A374FBCB-C493-66E7-7EE7-D2DB437D17F6}"/>
          </ac:spMkLst>
        </pc:spChg>
        <pc:spChg chg="mod">
          <ac:chgData name="Ola Moberg" userId="2b3c0f1d-1110-4e1b-a35b-23bbfc7aaa00" providerId="ADAL" clId="{40AA6639-C090-400B-BD71-658B3D9427F3}" dt="2025-05-04T10:25:35.239" v="39" actId="26606"/>
          <ac:spMkLst>
            <pc:docMk/>
            <pc:sldMk cId="1957468291" sldId="261"/>
            <ac:spMk id="3" creationId="{5699DADC-40B7-8720-2162-1C40EABCD35D}"/>
          </ac:spMkLst>
        </pc:spChg>
        <pc:spChg chg="add">
          <ac:chgData name="Ola Moberg" userId="2b3c0f1d-1110-4e1b-a35b-23bbfc7aaa00" providerId="ADAL" clId="{40AA6639-C090-400B-BD71-658B3D9427F3}" dt="2025-05-04T10:25:35.239" v="39" actId="26606"/>
          <ac:spMkLst>
            <pc:docMk/>
            <pc:sldMk cId="1957468291" sldId="261"/>
            <ac:spMk id="10" creationId="{D1D34770-47A8-402C-AF23-2B653F2D88C1}"/>
          </ac:spMkLst>
        </pc:spChg>
        <pc:picChg chg="add mod">
          <ac:chgData name="Ola Moberg" userId="2b3c0f1d-1110-4e1b-a35b-23bbfc7aaa00" providerId="ADAL" clId="{40AA6639-C090-400B-BD71-658B3D9427F3}" dt="2025-05-04T10:25:35.239" v="39" actId="26606"/>
          <ac:picMkLst>
            <pc:docMk/>
            <pc:sldMk cId="1957468291" sldId="261"/>
            <ac:picMk id="5" creationId="{F9AA76D7-B1D7-16C3-E638-2FDACCC6C9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12273-A0F1-C724-B25A-71EA10E4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C02D02-87DB-413A-142D-9D28C837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45339-D2D2-52F8-417B-9FAA9BCC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6CAC0-91AB-9591-7B0F-B22D703C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474866-FC85-030C-FB41-C081C514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5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A8EAC-7A35-806D-402B-2AB10BA6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C9703F-C963-C6AC-B8F4-06D81A69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385592-67F2-A80A-3F4B-186ACE9E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1E140C-10EC-CFED-E920-16D109E3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21F096-905F-2231-7309-B4CE5B80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0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313B7D8-D0FA-2128-BB27-10F910B9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AB7C9D-1FE9-18C3-68D8-42865977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8EB1-136B-FA8B-5C86-2CBCF011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06BF85-D302-62F4-1655-5D38FED8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F68B8-9534-1631-E68E-09936178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69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214B0E-FF55-7FBF-8D96-03E5BA4B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587667-10F3-E321-AB3F-24B025A0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CABE3-849C-0A0E-7776-9B435015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B11A4D-1E44-1A36-F19D-5A4C8852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F87AD0-73F6-B02D-E1E9-D9B599D2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1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563F2D-9FB8-9BDD-6A16-110D1FED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B50855-CF85-7D63-D193-55395AB3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39E418-E190-B71C-3EF9-ED09EFF7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2B205D-B69E-003F-997D-CF3E69D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2DD9DB-2602-574C-29C2-E164E73E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27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C3111-4572-A17C-A698-6E7BE08B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96E1A1-F5ED-9C9E-FDD2-5DB77712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B06BC8-4805-A030-B294-7C220C49A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4FFB35-3D0B-47A5-6916-E48397E8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3F7677-D3FC-7C0B-B52C-D29828E3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8C251D-566D-E33A-4154-AA8C4934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8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B902C-B63E-7C38-B9C8-F15A9DD0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9A0751-262D-F664-D16A-116F26947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879487-A31A-7844-F8FA-BC3A4DCE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0BD2B2-E82C-5D2D-A6A0-2DE4EF45D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76C71-5C2D-605A-C9EF-ADE110644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A2EE2F-A738-090A-1A64-E508C945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7D7023-2C99-4864-A6B9-A0FF8BED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9BC9C05-955C-BF27-CC96-44462349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8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A6D2C-020B-51D8-A857-821A8887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353164-4573-7045-CFE5-FCAC4756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2C140FB-5AB8-0F14-8675-22C8F47F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967BEA-A53D-B443-C7AF-7004ABF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39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CF4090-5FCD-62D3-8388-2903AC8A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7520DFC-318C-8494-CE83-79083D5A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A899D5-3433-9297-B973-981D0F8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66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6CB96-B363-6E77-E34D-4EF06681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8E9786-3D3A-B432-54F5-1EA99D03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A6B1E1-C3AE-9C7B-5832-E49435A44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90B4C2-C107-00A1-6D3F-EBB3BA11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BBAE15-2515-F5AA-5D84-12FC8D7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0D3676-44F6-FBCB-B9F7-6E4207D9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3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04E50-BE5C-8CB5-0B56-7B875483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E150FDF-067B-DC0B-65D5-1D7F15B1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9A6F99-53E8-1EFC-ABAA-3B7EB34A8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B0AC7E-81D8-A08B-F0B6-DD234A58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711081-3776-5692-BB80-5FD475D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94E5DB-E212-21F4-0FEE-0173CB5E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88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33CBB9-1A2B-A96A-620D-1026F5C8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461DEB-35BE-2C93-89C4-C1D8F37B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CC0DC5-BB24-7144-28EF-0985527F4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2E9AC-5102-475C-9022-6A1E84055BFD}" type="datetimeFigureOut">
              <a:rPr lang="sv-SE" smtClean="0"/>
              <a:t>2025-05-04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C227E5-290F-3CE5-EB04-B09268019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90A0A1-D54C-7E13-5DDA-E27C668E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E8DD5C-9735-4CB3-B541-9B89C95F22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5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18AAC6-8F58-4249-B0C7-DB553BF4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7" r="1" b="27257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fentliga affärer och de globala målen för hållbar utveckling i Agenda  2030 | Upphandlingsmyndigheten">
            <a:extLst>
              <a:ext uri="{FF2B5EF4-FFF2-40B4-BE49-F238E27FC236}">
                <a16:creationId xmlns:a16="http://schemas.microsoft.com/office/drawing/2014/main" id="{27BEE1D2-2522-9316-8019-933841F5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" r="-1" b="8046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33FD24-1A4E-AD20-A33B-4CE71915E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sv-SE" sz="5000">
                <a:solidFill>
                  <a:schemeClr val="bg1"/>
                </a:solidFill>
              </a:rPr>
              <a:t>BK Olympic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74640B-0294-5706-BFD5-B3615111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sv-SE" sz="2000">
                <a:solidFill>
                  <a:schemeClr val="bg1"/>
                </a:solidFill>
              </a:rPr>
              <a:t>Globala målen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D4D2C1-5193-A4C5-1964-CC0708ED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 3 – Hälsa och välbefinnande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B145BB-E9C1-5D27-80DA-483CC7460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 BK Olympic strävar vi efter att skapa en trygg och inkluderande miljö där barn och ungdomar får möjlighet att utvecklas, både på och utanför planen. </a:t>
            </a:r>
          </a:p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motsätter oss ”toppning” av lag i unga åldrar och prioriterar glädje, lek och delaktighet för alla.</a:t>
            </a:r>
          </a:p>
          <a:p>
            <a:pPr>
              <a:spcAft>
                <a:spcPts val="800"/>
              </a:spcAft>
              <a:buNone/>
            </a:pPr>
            <a:r>
              <a:rPr lang="sv-S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Aktiviteter: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Anordna workshops för barn och föräldrar om vikten av idrott för psykisk och fysisk hälsa.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startat kostnadsfri motionsgrupp för barn som vill prova på idrott utan prestationskrav. 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skapa ett ”Fair Play”-program som utbildar både spelare och föräldrar om sportsmannaanda och respekt för domare.</a:t>
            </a:r>
          </a:p>
          <a:p>
            <a:endParaRPr lang="sv-SE" sz="1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3465E0-2130-6574-6CD4-2B652EDF2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17" b="343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745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99ECF4-B434-588E-4E0B-D55D8AD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 5 – Jämställdhet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DB5791-3CC2-C19A-96A9-B543DF62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är djupt engagerade i Riksidrottsförbundets jämställdhetsmål 2025. </a:t>
            </a:r>
          </a:p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vår förening arbetar vi aktivt med 60–40-procentsprincipen och ser till att både flickor och pojkar får lika möjligheter att delta och utvecklas.</a:t>
            </a:r>
          </a:p>
          <a:p>
            <a:pPr>
              <a:spcAft>
                <a:spcPts val="800"/>
              </a:spcAft>
              <a:buNone/>
            </a:pPr>
            <a:r>
              <a:rPr lang="sv-S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Aktiviteter: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arrangera en årlig jämställdhetsdag med föreläsningar, matcher och workshops för våra medlemmar.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har infört ett mentorsprogram där kvinnor och män i ledarroller kan inspirera nästa generation av tränare.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 ökar antalet träningstimmar och resurser för våra flicklag för att säkerställa lika förutsättningar.</a:t>
            </a:r>
          </a:p>
          <a:p>
            <a:endParaRPr lang="sv-SE" sz="1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9CE515-97B1-5495-EF35-959F30C5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40" r="-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458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D265DD-9646-64BA-770A-92C6263B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3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 8 – Anständiga arbetsvillkor och ekonomisk tillväxt</a:t>
            </a:r>
            <a:endParaRPr lang="sv-SE" sz="34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E1864C-CF0B-690E-1CDF-EDA12DAEE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BK Olympic driver en ansvarsfull och hållbar ekonomisk verksamhet. </a:t>
            </a:r>
          </a:p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Sponsringen kommer användas för att utveckla vår förening på ett sätt som gynnar våra medlemmar och samhället.</a:t>
            </a:r>
          </a:p>
          <a:p>
            <a:pPr>
              <a:spcAft>
                <a:spcPts val="800"/>
              </a:spcAft>
              <a:buNone/>
            </a:pPr>
            <a:r>
              <a:rPr lang="sv-S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Aktiviteter: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Utbilda våra ledare i hållbar ekonomi och etiska riktlinjer för att stärka vår organisation.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Starta ett ”ungdomsledarprogram” som ger ungdomar en möjlighet att utbilda sig som tränare och få ett första jobb.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Skapa en transparent årlig rapport om föreningens ekonomi som delas med medlemmar och partners.</a:t>
            </a:r>
          </a:p>
          <a:p>
            <a:endParaRPr lang="sv-SE" sz="14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AE4FD5-6C40-10BC-193B-2B478F82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99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87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150703-9F1F-2FB3-32E3-A88B6107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3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 11 – Hållbara städer och samhällen</a:t>
            </a:r>
            <a:br>
              <a:rPr lang="sv-SE" sz="3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34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5EA3D0-4E73-DB45-2125-95B8D98A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SE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 en aktiv förening i Malmö bidrar vi till ett levande föreningsliv där våra verksamheter främjar gemenskap, trygghet och en meningsfull fritid för barn, unga och vuxna.</a:t>
            </a:r>
          </a:p>
          <a:p>
            <a:pPr>
              <a:spcAft>
                <a:spcPts val="800"/>
              </a:spcAft>
              <a:buNone/>
            </a:pPr>
            <a:r>
              <a:rPr lang="sv-SE" sz="16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Aktiviteter:</a:t>
            </a:r>
            <a:endParaRPr lang="sv-SE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Samverkar med lokala skolor (Lindängeskolan, Lorensborgskolan, Hermosdalskolan, Sofielundskolan) för att erbjuda gratis prova-på-dagar i fotboll och andra aktiviteter.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Delta i stadsdelsinitiativ (Trygghetsvandringar) som syftar till att skapa trygga och aktiva mötesplatser för unga.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Startat ett miljöprojekt där föreningen tillsammans med medlemmar håller rent i området.</a:t>
            </a:r>
          </a:p>
          <a:p>
            <a:endParaRPr lang="sv-SE" sz="16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6BA6053-9312-4FB4-AE6D-13E0569C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9" r="-1" b="7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571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4FBCB-C493-66E7-7EE7-D2DB437D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sv-SE" sz="3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Mål 17 – Genomförande och partnerskap</a:t>
            </a:r>
            <a:br>
              <a:rPr lang="sv-SE" sz="3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34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9DADC-40B7-8720-2162-1C40EABC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inser att verklig förändring sker genom samverkan. BK Olympic är övertygad om att partnerskap mellan civilsamhället, näringslivet och den offentliga sektorn är avgörande för en hållbar utveckling.</a:t>
            </a:r>
          </a:p>
          <a:p>
            <a:pPr>
              <a:spcAft>
                <a:spcPts val="800"/>
              </a:spcAft>
              <a:buNone/>
            </a:pPr>
            <a:r>
              <a:rPr lang="sv-SE" sz="1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Aktiviteter: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Skapat en årlig "Samhällsdag" där lokala företag och organisationer kan presentera sina initiativ och samarbeta med föreningen.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Upprättat partnerskap med lokala företag för att erbjuda praktikplatser och möjliga sommarjobb för ungdomar inom föreningen.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v-SE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Startat ett nätverk med andra föreningar för att dela erfarenheter och arbeta tillsammans för gemensamma mål.</a:t>
            </a:r>
          </a:p>
          <a:p>
            <a:pPr marL="0" indent="0">
              <a:buNone/>
            </a:pPr>
            <a:endParaRPr lang="sv-SE" sz="1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AA76D7-B1D7-16C3-E638-2FDACCC6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6" r="1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746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480</Words>
  <Application>Microsoft Office PowerPoint</Application>
  <PresentationFormat>Bredbild</PresentationFormat>
  <Paragraphs>35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BK Olympic</vt:lpstr>
      <vt:lpstr>Mål 3 – Hälsa och välbefinnande</vt:lpstr>
      <vt:lpstr>Mål 5 – Jämställdhet</vt:lpstr>
      <vt:lpstr>Mål 8 – Anständiga arbetsvillkor och ekonomisk tillväxt</vt:lpstr>
      <vt:lpstr>Mål 11 – Hållbara städer och samhällen </vt:lpstr>
      <vt:lpstr>Mål 17 – Genomförande och partnerskap </vt:lpstr>
    </vt:vector>
  </TitlesOfParts>
  <Company>Burlövs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 Moberg</dc:creator>
  <cp:lastModifiedBy>Ola Moberg</cp:lastModifiedBy>
  <cp:revision>1</cp:revision>
  <dcterms:created xsi:type="dcterms:W3CDTF">2025-05-04T10:05:39Z</dcterms:created>
  <dcterms:modified xsi:type="dcterms:W3CDTF">2025-05-04T10:25:38Z</dcterms:modified>
</cp:coreProperties>
</file>